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778" r:id="rId576"/>
    <p:sldId id="779" r:id="rId577"/>
    <p:sldId id="834" r:id="rId578"/>
    <p:sldId id="780" r:id="rId579"/>
    <p:sldId id="833" r:id="rId580"/>
    <p:sldId id="783" r:id="rId581"/>
    <p:sldId id="880" r:id="rId582"/>
    <p:sldId id="881" r:id="rId583"/>
    <p:sldId id="879" r:id="rId584"/>
    <p:sldId id="866" r:id="rId585"/>
    <p:sldId id="878" r:id="rId586"/>
    <p:sldId id="867" r:id="rId587"/>
    <p:sldId id="868" r:id="rId588"/>
    <p:sldId id="870" r:id="rId589"/>
    <p:sldId id="1241" r:id="rId590"/>
    <p:sldId id="869" r:id="rId591"/>
    <p:sldId id="1341" r:id="rId592"/>
    <p:sldId id="1342" r:id="rId593"/>
    <p:sldId id="1367" r:id="rId594"/>
    <p:sldId id="1377" r:id="rId595"/>
    <p:sldId id="1379" r:id="rId596"/>
    <p:sldId id="1378" r:id="rId597"/>
    <p:sldId id="1368" r:id="rId598"/>
    <p:sldId id="1369" r:id="rId599"/>
    <p:sldId id="1380" r:id="rId600"/>
    <p:sldId id="1381" r:id="rId601"/>
    <p:sldId id="1370" r:id="rId602"/>
    <p:sldId id="1371" r:id="rId603"/>
    <p:sldId id="1372" r:id="rId604"/>
    <p:sldId id="1373" r:id="rId605"/>
    <p:sldId id="1374" r:id="rId606"/>
    <p:sldId id="1375" r:id="rId607"/>
    <p:sldId id="1033" r:id="rId608"/>
    <p:sldId id="1021" r:id="rId609"/>
    <p:sldId id="1022" r:id="rId610"/>
    <p:sldId id="1023" r:id="rId611"/>
    <p:sldId id="1024" r:id="rId612"/>
    <p:sldId id="1025" r:id="rId613"/>
    <p:sldId id="1027" r:id="rId614"/>
    <p:sldId id="1028" r:id="rId615"/>
    <p:sldId id="1029" r:id="rId616"/>
    <p:sldId id="1030" r:id="rId617"/>
    <p:sldId id="1032" r:id="rId618"/>
    <p:sldId id="1031" r:id="rId619"/>
    <p:sldId id="885" r:id="rId620"/>
    <p:sldId id="1074" r:id="rId621"/>
    <p:sldId id="976" r:id="rId622"/>
    <p:sldId id="933" r:id="rId623"/>
    <p:sldId id="954" r:id="rId624"/>
    <p:sldId id="788" r:id="rId625"/>
    <p:sldId id="988" r:id="rId626"/>
    <p:sldId id="1026" r:id="rId627"/>
    <p:sldId id="1106" r:id="rId628"/>
    <p:sldId id="858" r:id="rId6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viewProps" Target="view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notesMaster" Target="notesMasters/notes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presProps" Target="pres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41168"/>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ALL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916600"/>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005064"/>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316473665"/>
              </p:ext>
            </p:extLst>
          </p:nvPr>
        </p:nvGraphicFramePr>
        <p:xfrm>
          <a:off x="191344" y="800178"/>
          <a:ext cx="7560841" cy="188729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dirty="0"/>
                        <a:t>yyyy-mm-dd</a:t>
                      </a:r>
                      <a:endParaRPr lang="en-IN"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dirty="0"/>
                        <a:t>yyyy-mm-dd</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515740" y="692696"/>
            <a:ext cx="3563888" cy="1015663"/>
          </a:xfrm>
          <a:prstGeom prst="rect">
            <a:avLst/>
          </a:prstGeom>
          <a:noFill/>
        </p:spPr>
        <p:txBody>
          <a:bodyPr wrap="square" rtlCol="0">
            <a:spAutoFit/>
          </a:bodyPr>
          <a:lstStyle/>
          <a:p>
            <a:r>
              <a:rPr lang="en-US" sz="2800" dirty="0">
                <a:solidFill>
                  <a:schemeClr val="accent4">
                    <a:lumMod val="50000"/>
                  </a:schemeClr>
                </a:solidFill>
                <a:latin typeface="Liberation Mono"/>
                <a:cs typeface="Arial" panose="020B0604020202020204" pitchFamily="34" charset="0"/>
              </a:rPr>
              <a:t>sal = { 1, 2, -1 ,3, -2, 1 }</a:t>
            </a:r>
          </a:p>
          <a:p>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sz="2400" dirty="0">
                <a:solidFill>
                  <a:srgbClr val="0077AA"/>
                </a:solidFill>
                <a:latin typeface="Liberation Mono"/>
                <a:cs typeface="Arial" panose="020B0604020202020204" pitchFamily="34" charset="0"/>
              </a:rPr>
              <a:t>SELECT </a:t>
            </a:r>
            <a:r>
              <a:rPr lang="en-US" sz="2400" dirty="0">
                <a:solidFill>
                  <a:srgbClr val="0077AA"/>
                </a:solidFill>
                <a:latin typeface="Liberation Mono"/>
                <a:cs typeface="Arial" panose="020B0604020202020204" pitchFamily="34" charset="0"/>
              </a:rPr>
              <a:t>SUM</a:t>
            </a:r>
            <a:r>
              <a:rPr lang="en-IN" sz="2400" dirty="0">
                <a:solidFill>
                  <a:schemeClr val="bg1">
                    <a:lumMod val="65000"/>
                  </a:schemeClr>
                </a:solidFill>
                <a:latin typeface="Liberation Mono"/>
              </a:rPr>
              <a:t>(</a:t>
            </a:r>
            <a:r>
              <a:rPr lang="en-IN" sz="2400" dirty="0">
                <a:latin typeface="Liberation Mono"/>
              </a:rPr>
              <a:t>sal</a:t>
            </a:r>
            <a:r>
              <a:rPr lang="en-IN" sz="2400" dirty="0">
                <a:solidFill>
                  <a:schemeClr val="bg1">
                    <a:lumMod val="65000"/>
                  </a:schemeClr>
                </a:solidFill>
                <a:latin typeface="Liberation Mono"/>
              </a:rPr>
              <a:t>)</a:t>
            </a:r>
            <a:r>
              <a:rPr lang="en-IN" sz="2400" dirty="0">
                <a:latin typeface="Liberation Mono"/>
              </a:rPr>
              <a:t> </a:t>
            </a:r>
            <a:r>
              <a:rPr lang="en-US" sz="2400" dirty="0">
                <a:solidFill>
                  <a:srgbClr val="669900"/>
                </a:solidFill>
                <a:latin typeface="Liberation Mono"/>
              </a:rPr>
              <a:t>"R1"</a:t>
            </a:r>
            <a:endParaRPr lang="en-IN" sz="24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273883"/>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36766</TotalTime>
  <Words>56269</Words>
  <Application>Microsoft Office PowerPoint</Application>
  <PresentationFormat>Widescreen</PresentationFormat>
  <Paragraphs>7168</Paragraphs>
  <Slides>628</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628</vt:i4>
      </vt:variant>
    </vt:vector>
  </HeadingPairs>
  <TitlesOfParts>
    <vt:vector size="66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8282</cp:revision>
  <dcterms:created xsi:type="dcterms:W3CDTF">2015-10-09T06:09:34Z</dcterms:created>
  <dcterms:modified xsi:type="dcterms:W3CDTF">2021-05-04T16:21:47Z</dcterms:modified>
</cp:coreProperties>
</file>